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2.xml" ContentType="application/vnd.openxmlformats-officedocument.presentationml.slide+xml"/>
  <Override PartName="/ppt/notesSlides/notesSlide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elId0"/>
    <p:sldId id="258" r:id="RelId1"/>
    <p:sldId id="259" r:id="RelId2"/>
    <p:sldId id="260" r:id="RelId3"/>
    <p:sldId id="261" r:id="Rel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 snapToGrid="0" snapToObjects="1">
      <p:cViewPr varScale="1">
        <p:scale>
          <a:sx n="72" d="100"/>
          <a:sy n="72" d="100"/>
        </p:scale>
        <p:origin x="84" y="7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presProps" Target="presProps.xml" Id="rId3" /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ableStyles" Target="tableStyles.xml" Id="rId6" /><Relationship Type="http://schemas.openxmlformats.org/officeDocument/2006/relationships/theme" Target="theme/theme1.xml" Id="rId5" /><Relationship Type="http://schemas.openxmlformats.org/officeDocument/2006/relationships/viewProps" Target="viewProps.xml" Id="rId4" /><Relationship Type="http://schemas.openxmlformats.org/officeDocument/2006/relationships/slide" Target="/ppt/slides/slide2.xml" Id="RelId0" /><Relationship Type="http://schemas.openxmlformats.org/officeDocument/2006/relationships/slide" Target="/ppt/slides/slide3.xml" Id="RelId1" /><Relationship Type="http://schemas.openxmlformats.org/officeDocument/2006/relationships/slide" Target="/ppt/slides/slide4.xml" Id="RelId2" /><Relationship Type="http://schemas.openxmlformats.org/officeDocument/2006/relationships/slide" Target="/ppt/slides/slide5.xml" Id="RelId3" /><Relationship Type="http://schemas.openxmlformats.org/officeDocument/2006/relationships/slide" Target="/ppt/slides/slide6.xml" Id="RelId4" /></Relationships>
</file>

<file path=ppt/notesSlides/notesSlide.xml><?xml version="1.0" encoding="utf-8"?>
<p:notes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Text"/>
          <p:cNvSpPr>
            <a:spLocks xmlns:a="http://schemas.openxmlformats.org/drawingml/2006/main" noGrp="1"/>
          </p:cNvSpPr>
          <p:nvPr>
            <p:ph type="body" idx="1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rPr b="1" dirty="0"/>
              <a:t>Balanza a 12 columnas 1er nivel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Botón ver auxiliar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</p:txBody>
      </p:sp>
    </p:spTree>
    <p:clrMapOvr>
      <a:masterClrMapping xmlns:a="http://schemas.openxmlformats.org/drawingml/2006/main"/>
    </p:clrMapOvr>
  </p:cSld>
</p:notes>
</file>

<file path=ppt/notesSlides/notesSlide2.xml><?xml version="1.0" encoding="utf-8"?>
<p:notes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Text"/>
          <p:cNvSpPr>
            <a:spLocks xmlns:a="http://schemas.openxmlformats.org/drawingml/2006/main" noGrp="1"/>
          </p:cNvSpPr>
          <p:nvPr>
            <p:ph type="body" idx="1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rPr b="1" dirty="0"/>
              <a:t>Balanza a 12 columnas todos los niv.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Botón ver auxiliar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</p:txBody>
      </p:sp>
    </p:spTree>
    <p:clrMapOvr>
      <a:masterClrMapping xmlns:a="http://schemas.openxmlformats.org/drawingml/2006/main"/>
    </p:clrMapOvr>
  </p:cSld>
</p:notes>
</file>

<file path=ppt/notesSlides/notesSlide3.xml><?xml version="1.0" encoding="utf-8"?>
<p:notes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Text"/>
          <p:cNvSpPr>
            <a:spLocks xmlns:a="http://schemas.openxmlformats.org/drawingml/2006/main" noGrp="1"/>
          </p:cNvSpPr>
          <p:nvPr>
            <p:ph type="body" idx="1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rPr b="1" dirty="0"/>
              <a:t>Balanza a 1er nivel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mes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Botón ver auxiliar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</p:txBody>
      </p:sp>
    </p:spTree>
    <p:clrMapOvr>
      <a:masterClrMapping xmlns:a="http://schemas.openxmlformats.org/drawingml/2006/main"/>
    </p:clrMapOvr>
  </p:cSld>
</p:notes>
</file>

<file path=ppt/notesSlides/notesSlide4.xml><?xml version="1.0" encoding="utf-8"?>
<p:notes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Text"/>
          <p:cNvSpPr>
            <a:spLocks xmlns:a="http://schemas.openxmlformats.org/drawingml/2006/main" noGrp="1"/>
          </p:cNvSpPr>
          <p:nvPr>
            <p:ph type="body" idx="1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rPr b="1" dirty="0"/>
              <a:t>Balanza todos los niveles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mes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Botón ver auxiliar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</p:txBody>
      </p:sp>
    </p:spTree>
    <p:clrMapOvr>
      <a:masterClrMapping xmlns:a="http://schemas.openxmlformats.org/drawingml/2006/main"/>
    </p:clrMapOvr>
  </p:cSld>
</p:notes>
</file>

<file path=ppt/notesSlides/notesSlide5.xml><?xml version="1.0" encoding="utf-8"?>
<p:notes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Text"/>
          <p:cNvSpPr>
            <a:spLocks xmlns:a="http://schemas.openxmlformats.org/drawingml/2006/main" noGrp="1"/>
          </p:cNvSpPr>
          <p:nvPr>
            <p:ph type="body" idx="1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rPr b="1" dirty="0"/>
              <a:t>Auxiliar de movimientos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mes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Selección de año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</p:txBody>
      </p:sp>
    </p:spTree>
    <p:clrMapOvr>
      <a:masterClrMapping xmlns:a="http://schemas.openxmlformats.org/drawingml/2006/main"/>
    </p:clrMapOvr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Type="http://schemas.openxmlformats.org/officeDocument/2006/relationships/image" Target="../media/image1.png" Id="rId2" /><Relationship Type="http://schemas.openxmlformats.org/officeDocument/2006/relationships/slideLayout" Target="../slideLayouts/slideLayout7.xml" Id="rId1" /><Relationship Type="http://schemas.openxmlformats.org/officeDocument/2006/relationships/image" Target="../media/image3.png" Id="rId5" /><Relationship Type="http://schemas.openxmlformats.org/officeDocument/2006/relationships/image" Target="../media/image2.png" Id="rId4" /><Relationship Type="http://schemas.openxmlformats.org/officeDocument/2006/relationships/hyperlink" Target="https://app.powerbi.com/groups/me/reports/ba792f43-11ff-46b8-ad09-755ee843c8f3?pbi_source=PowerPoint" TargetMode="External" Id="coverSlideHpLink" /></Relationships>
</file>

<file path=ppt/slides/_rels/slide2.xml.rels>&#65279;<?xml version="1.0" encoding="utf-8"?><Relationships xmlns="http://schemas.openxmlformats.org/package/2006/relationships"><Relationship Type="http://schemas.openxmlformats.org/officeDocument/2006/relationships/notesSlide" Target="/ppt/notesSlides/notesSlide.xml" Id="Rc1d87f69e93541c9" /><Relationship Type="http://schemas.openxmlformats.org/officeDocument/2006/relationships/slideLayout" Target="/ppt/slideLayouts/slideLayout8.xml" Id="R8774a53077f74ca1" /><Relationship Type="http://schemas.openxmlformats.org/officeDocument/2006/relationships/hyperlink" Target="https://app.powerbi.com/groups/me/reports/ba792f43-11ff-46b8-ad09-755ee843c8f3/?pbi_source=PowerPoint" TargetMode="External" Id="RelId0" /><Relationship Type="http://schemas.openxmlformats.org/officeDocument/2006/relationships/image" Target="/ppt/media/image4.png" Id="imgId195088033" /></Relationships>
</file>

<file path=ppt/slides/_rels/slide3.xml.rels>&#65279;<?xml version="1.0" encoding="utf-8"?><Relationships xmlns="http://schemas.openxmlformats.org/package/2006/relationships"><Relationship Type="http://schemas.openxmlformats.org/officeDocument/2006/relationships/notesSlide" Target="/ppt/notesSlides/notesSlide2.xml" Id="R52156d67a55d4646" /><Relationship Type="http://schemas.openxmlformats.org/officeDocument/2006/relationships/slideLayout" Target="/ppt/slideLayouts/slideLayout8.xml" Id="R24274c2513a04321" /><Relationship Type="http://schemas.openxmlformats.org/officeDocument/2006/relationships/hyperlink" Target="https://app.powerbi.com/groups/me/reports/ba792f43-11ff-46b8-ad09-755ee843c8f3/?pbi_source=PowerPoint" TargetMode="External" Id="RelId1" /><Relationship Type="http://schemas.openxmlformats.org/officeDocument/2006/relationships/image" Target="/ppt/media/image5.png" Id="imgId195088034" /></Relationships>
</file>

<file path=ppt/slides/_rels/slide4.xml.rels>&#65279;<?xml version="1.0" encoding="utf-8"?><Relationships xmlns="http://schemas.openxmlformats.org/package/2006/relationships"><Relationship Type="http://schemas.openxmlformats.org/officeDocument/2006/relationships/notesSlide" Target="/ppt/notesSlides/notesSlide3.xml" Id="Rcfbd689dd45c4780" /><Relationship Type="http://schemas.openxmlformats.org/officeDocument/2006/relationships/slideLayout" Target="/ppt/slideLayouts/slideLayout8.xml" Id="Rb08717f3f7aa45b5" /><Relationship Type="http://schemas.openxmlformats.org/officeDocument/2006/relationships/hyperlink" Target="https://app.powerbi.com/groups/me/reports/ba792f43-11ff-46b8-ad09-755ee843c8f3/?pbi_source=PowerPoint" TargetMode="External" Id="RelId2" /><Relationship Type="http://schemas.openxmlformats.org/officeDocument/2006/relationships/image" Target="/ppt/media/image6.png" Id="imgId195088035" /></Relationships>
</file>

<file path=ppt/slides/_rels/slide5.xml.rels>&#65279;<?xml version="1.0" encoding="utf-8"?><Relationships xmlns="http://schemas.openxmlformats.org/package/2006/relationships"><Relationship Type="http://schemas.openxmlformats.org/officeDocument/2006/relationships/notesSlide" Target="/ppt/notesSlides/notesSlide4.xml" Id="R55a64dcfe01b41f8" /><Relationship Type="http://schemas.openxmlformats.org/officeDocument/2006/relationships/slideLayout" Target="/ppt/slideLayouts/slideLayout8.xml" Id="Re39dd24757cc4b18" /><Relationship Type="http://schemas.openxmlformats.org/officeDocument/2006/relationships/hyperlink" Target="https://app.powerbi.com/groups/me/reports/ba792f43-11ff-46b8-ad09-755ee843c8f3/?pbi_source=PowerPoint" TargetMode="External" Id="RelId3" /><Relationship Type="http://schemas.openxmlformats.org/officeDocument/2006/relationships/image" Target="/ppt/media/image7.png" Id="imgId195088036" /></Relationships>
</file>

<file path=ppt/slides/_rels/slide6.xml.rels>&#65279;<?xml version="1.0" encoding="utf-8"?><Relationships xmlns="http://schemas.openxmlformats.org/package/2006/relationships"><Relationship Type="http://schemas.openxmlformats.org/officeDocument/2006/relationships/notesSlide" Target="/ppt/notesSlides/notesSlide5.xml" Id="R3b42e72c397c4c34" /><Relationship Type="http://schemas.openxmlformats.org/officeDocument/2006/relationships/slideLayout" Target="/ppt/slideLayouts/slideLayout8.xml" Id="Rbf9d96e8b5c14a04" /><Relationship Type="http://schemas.openxmlformats.org/officeDocument/2006/relationships/hyperlink" Target="https://app.powerbi.com/groups/me/reports/ba792f43-11ff-46b8-ad09-755ee843c8f3/?pbi_source=PowerPoint" TargetMode="External" Id="RelId4" /><Relationship Type="http://schemas.openxmlformats.org/officeDocument/2006/relationships/image" Target="/ppt/media/image8.png" Id="imgId195088037" /></Relationships>
</file>

<file path=ppt/slides/slide1.xml><?xml version="1.0" encoding="utf-8"?>
<p:sld xmlns:adec="http://schemas.microsoft.com/office/drawing/2017/decorative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Banalza de comprobación a 12 columnas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853448" y="3658761"/>
            <a:ext cx="1488017" cy="25347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u="sng" kern="1200">
                <a:solidFill>
                  <a:schemeClr val="tx1"/>
                </a:solidFill>
                <a:latin typeface="Segoe UI" charset="0"/>
                <a:ea typeface="Segoe UI" charset="0"/>
                <a:cs typeface="Segoe UI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bg1"/>
                </a:solidFill>
                <a:hlinkClick r:id="coverSlideHpLink"/>
              </a:rPr>
              <a:t>View in Power BI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07/04/2025 16:58:03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03/04/2025 19:15:04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  <p:pic>
        <p:nvPicPr>
          <p:cNvPr id="18" name="Picture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696" y="3694176"/>
            <a:ext cx="162027" cy="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" title="This slide contains the following visuals: Balanza a 12 columnas 1er nivel ,Selección de año ,Selección de año ,Selección de año ,Botón ver auxiliar. Please refer to the notes on this slide for details">
            <a:hlinkClick xmlns:r="http://schemas.openxmlformats.org/officeDocument/2006/relationships" xmlns:a="http://schemas.openxmlformats.org/drawingml/2006/main" r:id="RelId0"/>
          </p:cNvPr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imgId195088033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76200" y="0"/>
            <a:ext cx="12020550" cy="6858000"/>
          </a:xfrm>
          <a:prstGeom xmlns:a="http://schemas.openxmlformats.org/drawingml/2006/main" prst="rect">
            <a:avLst/>
          </a:prstGeom>
          <a:noFill xmlns:a="http://schemas.openxmlformats.org/drawingml/2006/main"/>
        </p:spPr>
      </p:pic>
      <p:sp>
        <p:nvSpPr>
          <p:cNvPr id="4" name="Title" hidden="1"/>
          <p:cNvSpPr>
            <a:spLocks xmlns:a="http://schemas.openxmlformats.org/drawingml/2006/main" noGrp="1"/>
          </p:cNvSpPr>
          <p:nvPr>
            <p:ph type="title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t>Balanza a 12 columnas</a:t>
            </a:r>
          </a:p>
        </p:txBody>
      </p:sp>
    </p:spTree>
    <p:clrMapOvr>
      <a:masterClrMapping xmlns:a="http://schemas.openxmlformats.org/drawingml/2006/main"/>
    </p:clrMapOvr>
  </p:cSld>
</p:sld>
</file>

<file path=ppt/slides/slide3.xml><?xml version="1.0" encoding="utf-8"?>
<p:sld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" title="This slide contains the following visuals: Balanza a 12 columnas todos los niv. ,Selección de año ,Selección de año ,Selección de año ,Botón ver auxiliar. Please refer to the notes on this slide for details">
            <a:hlinkClick xmlns:r="http://schemas.openxmlformats.org/officeDocument/2006/relationships" xmlns:a="http://schemas.openxmlformats.org/drawingml/2006/main" r:id="RelId1"/>
          </p:cNvPr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imgId195088034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76200" y="0"/>
            <a:ext cx="12020550" cy="6858000"/>
          </a:xfrm>
          <a:prstGeom xmlns:a="http://schemas.openxmlformats.org/drawingml/2006/main" prst="rect">
            <a:avLst/>
          </a:prstGeom>
          <a:noFill xmlns:a="http://schemas.openxmlformats.org/drawingml/2006/main"/>
        </p:spPr>
      </p:pic>
      <p:sp>
        <p:nvSpPr>
          <p:cNvPr id="4" name="Title" hidden="1"/>
          <p:cNvSpPr>
            <a:spLocks xmlns:a="http://schemas.openxmlformats.org/drawingml/2006/main" noGrp="1"/>
          </p:cNvSpPr>
          <p:nvPr>
            <p:ph type="title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t>Balanza a 12 columnas todos los niv.</a:t>
            </a:r>
          </a:p>
        </p:txBody>
      </p:sp>
    </p:spTree>
    <p:clrMapOvr>
      <a:masterClrMapping xmlns:a="http://schemas.openxmlformats.org/drawingml/2006/main"/>
    </p:clrMapOvr>
  </p:cSld>
</p:sld>
</file>

<file path=ppt/slides/slide4.xml><?xml version="1.0" encoding="utf-8"?>
<p:sld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" title="This slide contains the following visuals: Balanza a 1er nivel ,Selección de año ,Selección de mes ,Selección de año ,Selección de año ,Botón ver auxiliar. Please refer to the notes on this slide for details">
            <a:hlinkClick xmlns:r="http://schemas.openxmlformats.org/officeDocument/2006/relationships" xmlns:a="http://schemas.openxmlformats.org/drawingml/2006/main" r:id="RelId2"/>
          </p:cNvPr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imgId195088035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76200" y="0"/>
            <a:ext cx="12020550" cy="6858000"/>
          </a:xfrm>
          <a:prstGeom xmlns:a="http://schemas.openxmlformats.org/drawingml/2006/main" prst="rect">
            <a:avLst/>
          </a:prstGeom>
          <a:noFill xmlns:a="http://schemas.openxmlformats.org/drawingml/2006/main"/>
        </p:spPr>
      </p:pic>
      <p:sp>
        <p:nvSpPr>
          <p:cNvPr id="4" name="Title" hidden="1"/>
          <p:cNvSpPr>
            <a:spLocks xmlns:a="http://schemas.openxmlformats.org/drawingml/2006/main" noGrp="1"/>
          </p:cNvSpPr>
          <p:nvPr>
            <p:ph type="title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t>Balanza a 1er nivel</a:t>
            </a:r>
          </a:p>
        </p:txBody>
      </p:sp>
    </p:spTree>
    <p:clrMapOvr>
      <a:masterClrMapping xmlns:a="http://schemas.openxmlformats.org/drawingml/2006/main"/>
    </p:clrMapOvr>
  </p:cSld>
</p:sld>
</file>

<file path=ppt/slides/slide5.xml><?xml version="1.0" encoding="utf-8"?>
<p:sld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" title="This slide contains the following visuals: Balanza todos los niveles ,Selección de año ,Selección de año ,Selección de año ,Selección de mes ,Botón ver auxiliar. Please refer to the notes on this slide for details">
            <a:hlinkClick xmlns:r="http://schemas.openxmlformats.org/officeDocument/2006/relationships" xmlns:a="http://schemas.openxmlformats.org/drawingml/2006/main" r:id="RelId3"/>
          </p:cNvPr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imgId195088036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76200" y="0"/>
            <a:ext cx="12020550" cy="6858000"/>
          </a:xfrm>
          <a:prstGeom xmlns:a="http://schemas.openxmlformats.org/drawingml/2006/main" prst="rect">
            <a:avLst/>
          </a:prstGeom>
          <a:noFill xmlns:a="http://schemas.openxmlformats.org/drawingml/2006/main"/>
        </p:spPr>
      </p:pic>
      <p:sp>
        <p:nvSpPr>
          <p:cNvPr id="4" name="Title" hidden="1"/>
          <p:cNvSpPr>
            <a:spLocks xmlns:a="http://schemas.openxmlformats.org/drawingml/2006/main" noGrp="1"/>
          </p:cNvSpPr>
          <p:nvPr>
            <p:ph type="title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t>Balanza todos los niv.</a:t>
            </a:r>
          </a:p>
        </p:txBody>
      </p:sp>
    </p:spTree>
    <p:clrMapOvr>
      <a:masterClrMapping xmlns:a="http://schemas.openxmlformats.org/drawingml/2006/main"/>
    </p:clrMapOvr>
  </p:cSld>
</p:sld>
</file>

<file path=ppt/slides/slide6.xml><?xml version="1.0" encoding="utf-8"?>
<p:sld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" title="This slide contains the following visuals: Auxiliar de movimientos ,Selección de año ,Selección de año ,Selección de año ,Selección de mes ,Selección de año. Please refer to the notes on this slide for details">
            <a:hlinkClick xmlns:r="http://schemas.openxmlformats.org/officeDocument/2006/relationships" xmlns:a="http://schemas.openxmlformats.org/drawingml/2006/main" r:id="RelId4"/>
          </p:cNvPr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imgId195088037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76200" y="0"/>
            <a:ext cx="12020550" cy="6858000"/>
          </a:xfrm>
          <a:prstGeom xmlns:a="http://schemas.openxmlformats.org/drawingml/2006/main" prst="rect">
            <a:avLst/>
          </a:prstGeom>
          <a:noFill xmlns:a="http://schemas.openxmlformats.org/drawingml/2006/main"/>
        </p:spPr>
      </p:pic>
      <p:sp>
        <p:nvSpPr>
          <p:cNvPr id="4" name="Title" hidden="1"/>
          <p:cNvSpPr>
            <a:spLocks xmlns:a="http://schemas.openxmlformats.org/drawingml/2006/main" noGrp="1"/>
          </p:cNvSpPr>
          <p:nvPr>
            <p:ph type="title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t>Auxiliar de movimientos</a:t>
            </a:r>
          </a:p>
        </p:txBody>
      </p:sp>
    </p:spTree>
    <p:clrMapOvr>
      <a:masterClrMapping xmlns:a="http://schemas.openxmlformats.org/drawingml/2006/main"/>
    </p:clrMapOvr>
  </p:cSld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#Name of Power BI report#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Brian Butler</cp:lastModifiedBy>
  <cp:revision>4</cp:revision>
  <dcterms:created xsi:type="dcterms:W3CDTF">2016-09-04T11:54:55Z</dcterms:created>
  <dcterms:modified xsi:type="dcterms:W3CDTF">2020-11-25T15:29:01Z</dcterms:modified>
</cp:coreProperties>
</file>